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9" r:id="rId5"/>
    <p:sldId id="300" r:id="rId6"/>
    <p:sldId id="301" r:id="rId7"/>
    <p:sldId id="302" r:id="rId8"/>
    <p:sldId id="303" r:id="rId9"/>
    <p:sldId id="304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21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C2FC36-4A33-6B37-4E3F-C75F1CB514FB}" v="447" dt="2025-02-26T11:15:24.4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7" autoAdjust="0"/>
    <p:restoredTop sz="94660"/>
  </p:normalViewPr>
  <p:slideViewPr>
    <p:cSldViewPr snapToGrid="0">
      <p:cViewPr varScale="1">
        <p:scale>
          <a:sx n="64" d="100"/>
          <a:sy n="64" d="100"/>
        </p:scale>
        <p:origin x="6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5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12462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/>
              <a:t>Klik for at redigere undertiteltypografien i masteren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0301748" y="150743"/>
            <a:ext cx="184846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>
                <a:solidFill>
                  <a:schemeClr val="bg1"/>
                </a:solidFill>
                <a:latin typeface="Montserrat" pitchFamily="2" charset="0"/>
              </a:rPr>
              <a:t>GHRSST26</a:t>
            </a:r>
          </a:p>
          <a:p>
            <a:pPr algn="just"/>
            <a:r>
              <a:rPr lang="en-GB" sz="900" b="0" i="0" kern="1200" dirty="0">
                <a:solidFill>
                  <a:schemeClr val="bg1"/>
                </a:solidFill>
                <a:effectLst/>
                <a:latin typeface="Montserrat Medium" pitchFamily="2" charset="0"/>
                <a:ea typeface="+mn-ea"/>
                <a:cs typeface="+mn-cs"/>
              </a:rPr>
              <a:t>INTERNATIONAL SST USERS’ SYMPOSIUM AND GHRSST SCIENCE TEAM MEETING</a:t>
            </a:r>
            <a:endParaRPr lang="da-DK" sz="900" b="1" dirty="0">
              <a:solidFill>
                <a:schemeClr val="bg1"/>
              </a:solidFill>
              <a:latin typeface="Montserrat Medi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520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3381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40578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10301748" y="150743"/>
            <a:ext cx="184846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>
                <a:solidFill>
                  <a:schemeClr val="bg1"/>
                </a:solidFill>
                <a:latin typeface="Montserrat" pitchFamily="2" charset="0"/>
              </a:rPr>
              <a:t>GHRSST26</a:t>
            </a:r>
          </a:p>
          <a:p>
            <a:pPr algn="just"/>
            <a:r>
              <a:rPr lang="en-GB" sz="900" b="0" i="0" kern="1200" dirty="0">
                <a:solidFill>
                  <a:schemeClr val="bg1"/>
                </a:solidFill>
                <a:effectLst/>
                <a:latin typeface="Montserrat Medium" pitchFamily="2" charset="0"/>
                <a:ea typeface="+mn-ea"/>
                <a:cs typeface="+mn-cs"/>
              </a:rPr>
              <a:t>INTERNATIONAL SST USERS’ SYMPOSIUM AND GHRSST SCIENCE TEAM MEETING</a:t>
            </a:r>
            <a:endParaRPr lang="da-DK" sz="900" b="1" dirty="0">
              <a:solidFill>
                <a:schemeClr val="bg1"/>
              </a:solidFill>
              <a:latin typeface="Montserrat Medium" pitchFamily="2" charset="0"/>
            </a:endParaRPr>
          </a:p>
        </p:txBody>
      </p:sp>
      <p:sp>
        <p:nvSpPr>
          <p:cNvPr id="6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3381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88830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902068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1612490"/>
            <a:ext cx="6172200" cy="4248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</p:spTree>
    <p:extLst>
      <p:ext uri="{BB962C8B-B14F-4D97-AF65-F5344CB8AC3E}">
        <p14:creationId xmlns:p14="http://schemas.microsoft.com/office/powerpoint/2010/main" val="68279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Indhold med billedteks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1612490"/>
            <a:ext cx="6172200" cy="4248560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0301748" y="150743"/>
            <a:ext cx="184846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>
                <a:solidFill>
                  <a:schemeClr val="bg1"/>
                </a:solidFill>
                <a:latin typeface="Montserrat" pitchFamily="2" charset="0"/>
              </a:rPr>
              <a:t>GHRSST26</a:t>
            </a:r>
          </a:p>
          <a:p>
            <a:pPr algn="just"/>
            <a:r>
              <a:rPr lang="en-GB" sz="900" b="0" i="0" kern="1200" dirty="0">
                <a:solidFill>
                  <a:schemeClr val="bg1"/>
                </a:solidFill>
                <a:effectLst/>
                <a:latin typeface="Montserrat Medium" pitchFamily="2" charset="0"/>
                <a:ea typeface="+mn-ea"/>
                <a:cs typeface="+mn-cs"/>
              </a:rPr>
              <a:t>INTERNATIONAL SST USERS’ SYMPOSIUM AND GHRSST SCIENCE TEAM MEETING</a:t>
            </a:r>
            <a:endParaRPr lang="da-DK" sz="900" b="1" dirty="0">
              <a:solidFill>
                <a:schemeClr val="bg1"/>
              </a:solidFill>
              <a:latin typeface="Montserrat Medi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550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_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1612490"/>
            <a:ext cx="6172200" cy="4248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</p:spTree>
    <p:extLst>
      <p:ext uri="{BB962C8B-B14F-4D97-AF65-F5344CB8AC3E}">
        <p14:creationId xmlns:p14="http://schemas.microsoft.com/office/powerpoint/2010/main" val="422223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g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/>
          <p:cNvSpPr/>
          <p:nvPr userDrawn="1"/>
        </p:nvSpPr>
        <p:spPr>
          <a:xfrm>
            <a:off x="0" y="6291866"/>
            <a:ext cx="12192000" cy="60960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3381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14" y="6313826"/>
            <a:ext cx="1573619" cy="565680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041" b="3850"/>
          <a:stretch/>
        </p:blipFill>
        <p:spPr>
          <a:xfrm>
            <a:off x="9749689" y="6313297"/>
            <a:ext cx="2275735" cy="531157"/>
          </a:xfrm>
          <a:prstGeom prst="rect">
            <a:avLst/>
          </a:prstGeom>
        </p:spPr>
      </p:pic>
      <p:sp>
        <p:nvSpPr>
          <p:cNvPr id="11" name="Rektangel 10"/>
          <p:cNvSpPr/>
          <p:nvPr userDrawn="1"/>
        </p:nvSpPr>
        <p:spPr>
          <a:xfrm>
            <a:off x="0" y="6265507"/>
            <a:ext cx="12192000" cy="45719"/>
          </a:xfrm>
          <a:prstGeom prst="rect">
            <a:avLst/>
          </a:prstGeom>
          <a:solidFill>
            <a:srgbClr val="132E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TextBox 4"/>
          <p:cNvSpPr txBox="1"/>
          <p:nvPr userDrawn="1"/>
        </p:nvSpPr>
        <p:spPr>
          <a:xfrm>
            <a:off x="10301748" y="150743"/>
            <a:ext cx="184846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>
                <a:solidFill>
                  <a:schemeClr val="accent1"/>
                </a:solidFill>
                <a:latin typeface="Montserrat" pitchFamily="2" charset="0"/>
              </a:rPr>
              <a:t>GHRSST26</a:t>
            </a:r>
          </a:p>
          <a:p>
            <a:pPr algn="just"/>
            <a:r>
              <a:rPr lang="en-GB" sz="900" b="0" i="0" kern="1200" dirty="0">
                <a:solidFill>
                  <a:schemeClr val="accent1"/>
                </a:solidFill>
                <a:effectLst/>
                <a:latin typeface="Montserrat Medium" pitchFamily="2" charset="0"/>
                <a:ea typeface="+mn-ea"/>
                <a:cs typeface="+mn-cs"/>
              </a:rPr>
              <a:t>INTERNATIONAL SST USERS’ SYMPOSIUM AND GHRSST SCIENCE TEAM MEETING</a:t>
            </a:r>
            <a:endParaRPr lang="da-DK" sz="900" b="1" dirty="0">
              <a:solidFill>
                <a:schemeClr val="accent1"/>
              </a:solidFill>
              <a:latin typeface="Montserrat Medium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0613" y="6252643"/>
            <a:ext cx="6624996" cy="65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49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2" r:id="rId2"/>
    <p:sldLayoutId id="2147483679" r:id="rId3"/>
    <p:sldLayoutId id="2147483680" r:id="rId4"/>
    <p:sldLayoutId id="2147483652" r:id="rId5"/>
    <p:sldLayoutId id="2147483656" r:id="rId6"/>
    <p:sldLayoutId id="2147483670" r:id="rId7"/>
    <p:sldLayoutId id="214748367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292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724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474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441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02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743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GHRSST2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32E5E"/>
      </a:accent1>
      <a:accent2>
        <a:srgbClr val="6ED7EF"/>
      </a:accent2>
      <a:accent3>
        <a:srgbClr val="FFDE59"/>
      </a:accent3>
      <a:accent4>
        <a:srgbClr val="FFFFFF"/>
      </a:accent4>
      <a:accent5>
        <a:srgbClr val="231F20"/>
      </a:accent5>
      <a:accent6>
        <a:srgbClr val="5200A4"/>
      </a:accent6>
      <a:hlink>
        <a:srgbClr val="00B050"/>
      </a:hlink>
      <a:folHlink>
        <a:srgbClr val="6ED7E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611F15C02B204C9B09861035C335A5" ma:contentTypeVersion="12" ma:contentTypeDescription="Opret et nyt dokument." ma:contentTypeScope="" ma:versionID="ac52c1031c6670838790f62776642dc8">
  <xsd:schema xmlns:xsd="http://www.w3.org/2001/XMLSchema" xmlns:xs="http://www.w3.org/2001/XMLSchema" xmlns:p="http://schemas.microsoft.com/office/2006/metadata/properties" xmlns:ns2="47f8c061-21b3-4356-8bc9-bcc65c993084" xmlns:ns3="6e3ad4b8-ffb5-453f-ac93-c0d149d07a40" targetNamespace="http://schemas.microsoft.com/office/2006/metadata/properties" ma:root="true" ma:fieldsID="5f650e9f5c27e126e5b67a4efb35b7f4" ns2:_="" ns3:_="">
    <xsd:import namespace="47f8c061-21b3-4356-8bc9-bcc65c993084"/>
    <xsd:import namespace="6e3ad4b8-ffb5-453f-ac93-c0d149d07a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Year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f8c061-21b3-4356-8bc9-bcc65c9930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Year" ma:index="12" nillable="true" ma:displayName="Year" ma:format="Dropdown" ma:internalName="Year">
      <xsd:simpleType>
        <xsd:restriction base="dms:Choice">
          <xsd:enumeration value="2024"/>
          <xsd:enumeration value="2025"/>
          <xsd:enumeration value="2026"/>
        </xsd:restriction>
      </xsd:simpleType>
    </xsd:element>
    <xsd:element name="lcf76f155ced4ddcb4097134ff3c332f" ma:index="14" nillable="true" ma:taxonomy="true" ma:internalName="lcf76f155ced4ddcb4097134ff3c332f" ma:taxonomyFieldName="MediaServiceImageTags" ma:displayName="Billedmærker" ma:readOnly="false" ma:fieldId="{5cf76f15-5ced-4ddc-b409-7134ff3c332f}" ma:taxonomyMulti="true" ma:sspId="1c49e83c-5263-4173-aa11-b39df43a81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3ad4b8-ffb5-453f-ac93-c0d149d07a40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aa70fe52-93c2-43e0-ba1a-5bf31e91ddc9}" ma:internalName="TaxCatchAll" ma:showField="CatchAllData" ma:web="6e3ad4b8-ffb5-453f-ac93-c0d149d07a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7f8c061-21b3-4356-8bc9-bcc65c993084">
      <Terms xmlns="http://schemas.microsoft.com/office/infopath/2007/PartnerControls"/>
    </lcf76f155ced4ddcb4097134ff3c332f>
    <Year xmlns="47f8c061-21b3-4356-8bc9-bcc65c993084" xsi:nil="true"/>
    <TaxCatchAll xmlns="6e3ad4b8-ffb5-453f-ac93-c0d149d07a40" xsi:nil="true"/>
  </documentManagement>
</p:properties>
</file>

<file path=customXml/itemProps1.xml><?xml version="1.0" encoding="utf-8"?>
<ds:datastoreItem xmlns:ds="http://schemas.openxmlformats.org/officeDocument/2006/customXml" ds:itemID="{79B3DE11-517F-47C9-A9D2-D270F2D519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f8c061-21b3-4356-8bc9-bcc65c993084"/>
    <ds:schemaRef ds:uri="6e3ad4b8-ffb5-453f-ac93-c0d149d07a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8BA603-204C-4510-8957-15C8A4FF92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FAD79B-EEA5-40B2-B96F-DD8B110128EB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6e3ad4b8-ffb5-453f-ac93-c0d149d07a40"/>
    <ds:schemaRef ds:uri="47f8c061-21b3-4356-8bc9-bcc65c99308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Montserrat</vt:lpstr>
      <vt:lpstr>Montserrat Medium</vt:lpstr>
      <vt:lpstr>Office-tema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Statens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Asta Raagaard Jønsson</dc:creator>
  <cp:lastModifiedBy>Erika Hayashi</cp:lastModifiedBy>
  <cp:revision>208</cp:revision>
  <dcterms:created xsi:type="dcterms:W3CDTF">2025-02-12T10:28:42Z</dcterms:created>
  <dcterms:modified xsi:type="dcterms:W3CDTF">2025-05-16T07:27:04Z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0x0101008E611F15C02B204C9B09861035C335A5</vt:lpwstr>
  </property>
  <property fmtid="{D5CDD505-2E9C-101B-9397-08002B2CF9AE}" pid="3" name="MediaServiceImageTags">
    <vt:lpwstr/>
  </property>
</Properties>
</file>