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9" r:id="rId5"/>
    <p:sldId id="287" r:id="rId6"/>
    <p:sldId id="291" r:id="rId7"/>
    <p:sldId id="297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C2FC36-4A33-6B37-4E3F-C75F1CB514FB}" v="447" dt="2025-02-26T11:15:24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54738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Rektangel 5"/>
          <p:cNvSpPr/>
          <p:nvPr userDrawn="1"/>
        </p:nvSpPr>
        <p:spPr>
          <a:xfrm>
            <a:off x="0" y="0"/>
            <a:ext cx="5043948" cy="62735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642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1612490"/>
            <a:ext cx="6172200" cy="4248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Ellipse 5"/>
          <p:cNvSpPr/>
          <p:nvPr userDrawn="1"/>
        </p:nvSpPr>
        <p:spPr>
          <a:xfrm>
            <a:off x="10289110" y="3963194"/>
            <a:ext cx="900000" cy="900000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Ellipse 6"/>
          <p:cNvSpPr/>
          <p:nvPr userDrawn="1"/>
        </p:nvSpPr>
        <p:spPr>
          <a:xfrm>
            <a:off x="10968277" y="5251492"/>
            <a:ext cx="619200" cy="617496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/>
          <p:cNvSpPr/>
          <p:nvPr userDrawn="1"/>
        </p:nvSpPr>
        <p:spPr>
          <a:xfrm>
            <a:off x="11045788" y="3123243"/>
            <a:ext cx="619200" cy="617496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22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5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12462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301748" y="150743"/>
            <a:ext cx="18484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  <a:latin typeface="Montserrat" pitchFamily="2" charset="0"/>
              </a:rPr>
              <a:t>GHRSST26</a:t>
            </a:r>
          </a:p>
          <a:p>
            <a:pPr algn="just"/>
            <a:r>
              <a:rPr lang="en-GB" sz="900" b="0" i="0" kern="1200" dirty="0">
                <a:solidFill>
                  <a:schemeClr val="bg1"/>
                </a:solidFill>
                <a:effectLst/>
                <a:latin typeface="Montserrat Medium" pitchFamily="2" charset="0"/>
                <a:ea typeface="+mn-ea"/>
                <a:cs typeface="+mn-cs"/>
              </a:rPr>
              <a:t>INTERNATIONAL SST USERS’ SYMPOSIUM AND GHRSST SCIENCE TEAM MEETING</a:t>
            </a:r>
            <a:endParaRPr lang="da-DK" sz="900" b="1" dirty="0">
              <a:solidFill>
                <a:schemeClr val="bg1"/>
              </a:solidFill>
              <a:latin typeface="Montserrat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52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el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0215716" y="68826"/>
            <a:ext cx="1887794" cy="96146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10301748" y="150743"/>
            <a:ext cx="18484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  <a:latin typeface="Montserrat" pitchFamily="2" charset="0"/>
              </a:rPr>
              <a:t>GHRSST26</a:t>
            </a:r>
          </a:p>
          <a:p>
            <a:pPr algn="just"/>
            <a:r>
              <a:rPr lang="en-GB" sz="900" b="0" i="0" kern="1200" dirty="0">
                <a:solidFill>
                  <a:schemeClr val="bg1"/>
                </a:solidFill>
                <a:effectLst/>
                <a:latin typeface="Montserrat Medium" pitchFamily="2" charset="0"/>
                <a:ea typeface="+mn-ea"/>
                <a:cs typeface="+mn-cs"/>
              </a:rPr>
              <a:t>INTERNATIONAL SST USERS’ SYMPOSIUM AND GHRSST SCIENCE TEAM MEETING</a:t>
            </a:r>
            <a:endParaRPr lang="da-DK" sz="900" b="1" dirty="0">
              <a:solidFill>
                <a:schemeClr val="bg1"/>
              </a:solidFill>
              <a:latin typeface="Montserrat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8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90206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dholdsobjekt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01006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1612490"/>
            <a:ext cx="6172200" cy="4248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68279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dhold med billedteks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1612490"/>
            <a:ext cx="6172200" cy="424856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0301748" y="150743"/>
            <a:ext cx="18484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  <a:latin typeface="Montserrat" pitchFamily="2" charset="0"/>
              </a:rPr>
              <a:t>GHRSST26</a:t>
            </a:r>
          </a:p>
          <a:p>
            <a:pPr algn="just"/>
            <a:r>
              <a:rPr lang="en-GB" sz="900" b="0" i="0" kern="1200" dirty="0">
                <a:solidFill>
                  <a:schemeClr val="bg1"/>
                </a:solidFill>
                <a:effectLst/>
                <a:latin typeface="Montserrat Medium" pitchFamily="2" charset="0"/>
                <a:ea typeface="+mn-ea"/>
                <a:cs typeface="+mn-cs"/>
              </a:rPr>
              <a:t>INTERNATIONAL SST USERS’ SYMPOSIUM AND GHRSST SCIENCE TEAM MEETING</a:t>
            </a:r>
            <a:endParaRPr lang="da-DK" sz="900" b="1" dirty="0">
              <a:solidFill>
                <a:schemeClr val="bg1"/>
              </a:solidFill>
              <a:latin typeface="Montserrat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5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Rektangel 5"/>
          <p:cNvSpPr/>
          <p:nvPr userDrawn="1"/>
        </p:nvSpPr>
        <p:spPr>
          <a:xfrm>
            <a:off x="0" y="0"/>
            <a:ext cx="5043948" cy="6282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870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0" y="6291866"/>
            <a:ext cx="12192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38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14" y="6313826"/>
            <a:ext cx="1573619" cy="565680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041" b="3850"/>
          <a:stretch/>
        </p:blipFill>
        <p:spPr>
          <a:xfrm>
            <a:off x="9749689" y="6313297"/>
            <a:ext cx="2275735" cy="531157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>
          <a:xfrm>
            <a:off x="0" y="6265507"/>
            <a:ext cx="12192000" cy="45719"/>
          </a:xfrm>
          <a:prstGeom prst="rect">
            <a:avLst/>
          </a:prstGeom>
          <a:solidFill>
            <a:srgbClr val="132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TextBox 4"/>
          <p:cNvSpPr txBox="1"/>
          <p:nvPr userDrawn="1"/>
        </p:nvSpPr>
        <p:spPr>
          <a:xfrm>
            <a:off x="10301748" y="150743"/>
            <a:ext cx="18484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accent1"/>
                </a:solidFill>
                <a:latin typeface="Montserrat" pitchFamily="2" charset="0"/>
              </a:rPr>
              <a:t>GHRSST26</a:t>
            </a:r>
          </a:p>
          <a:p>
            <a:pPr algn="just"/>
            <a:r>
              <a:rPr lang="en-GB" sz="900" b="0" i="0" kern="1200" dirty="0">
                <a:solidFill>
                  <a:schemeClr val="accent1"/>
                </a:solidFill>
                <a:effectLst/>
                <a:latin typeface="Montserrat Medium" pitchFamily="2" charset="0"/>
                <a:ea typeface="+mn-ea"/>
                <a:cs typeface="+mn-cs"/>
              </a:rPr>
              <a:t>INTERNATIONAL SST USERS’ SYMPOSIUM AND GHRSST SCIENCE TEAM MEETING</a:t>
            </a:r>
            <a:endParaRPr lang="da-DK" sz="900" b="1" dirty="0">
              <a:solidFill>
                <a:schemeClr val="accent1"/>
              </a:solidFill>
              <a:latin typeface="Montserrat Medium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613" y="6252643"/>
            <a:ext cx="6624996" cy="65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9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2" r:id="rId3"/>
    <p:sldLayoutId id="2147483665" r:id="rId4"/>
    <p:sldLayoutId id="2147483652" r:id="rId5"/>
    <p:sldLayoutId id="2147483672" r:id="rId6"/>
    <p:sldLayoutId id="2147483656" r:id="rId7"/>
    <p:sldLayoutId id="2147483670" r:id="rId8"/>
    <p:sldLayoutId id="2147483657" r:id="rId9"/>
    <p:sldLayoutId id="2147483676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9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32DF6-A88D-5547-4FB6-6555B8E3A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205D6D-2348-2665-8F8C-A6422BF23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663" y="1689981"/>
            <a:ext cx="9103963" cy="4171069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62A99C8-AB35-EDC3-F26C-C331DA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38187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z="4000" b="1" dirty="0" smtClean="0">
                <a:cs typeface="Arial"/>
              </a:rPr>
              <a:t>Title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70458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04496-DC94-F53A-BEC9-45BFE2964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32BD924F-116F-9C57-14F9-78F671FAE8AE}"/>
              </a:ext>
            </a:extLst>
          </p:cNvPr>
          <p:cNvSpPr/>
          <p:nvPr/>
        </p:nvSpPr>
        <p:spPr>
          <a:xfrm>
            <a:off x="8846693" y="2921236"/>
            <a:ext cx="2651080" cy="264705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0446017-D7EA-E3D1-50C7-3CAA39DEB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76695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a-DK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16522F6-67AD-5C59-E22A-294692727843}"/>
              </a:ext>
            </a:extLst>
          </p:cNvPr>
          <p:cNvSpPr/>
          <p:nvPr/>
        </p:nvSpPr>
        <p:spPr>
          <a:xfrm>
            <a:off x="8908600" y="2986277"/>
            <a:ext cx="2520000" cy="2520000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66D16A5-07B9-3C3E-3365-67A4657AF30D}"/>
              </a:ext>
            </a:extLst>
          </p:cNvPr>
          <p:cNvSpPr/>
          <p:nvPr/>
        </p:nvSpPr>
        <p:spPr>
          <a:xfrm>
            <a:off x="10840356" y="1914071"/>
            <a:ext cx="1188357" cy="118871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D5D5780-F60F-41F4-9CFF-B35BE0D4E85D}"/>
              </a:ext>
            </a:extLst>
          </p:cNvPr>
          <p:cNvSpPr/>
          <p:nvPr/>
        </p:nvSpPr>
        <p:spPr>
          <a:xfrm>
            <a:off x="9851570" y="1260927"/>
            <a:ext cx="914400" cy="9147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7D95C91B-4332-E3E5-D675-94FD4C73FDA3}"/>
              </a:ext>
            </a:extLst>
          </p:cNvPr>
          <p:cNvSpPr txBox="1">
            <a:spLocks/>
          </p:cNvSpPr>
          <p:nvPr/>
        </p:nvSpPr>
        <p:spPr>
          <a:xfrm>
            <a:off x="823823" y="379502"/>
            <a:ext cx="9338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b="1" dirty="0" smtClean="0">
                <a:cs typeface="Arial"/>
              </a:rPr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2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err="1" smtClean="0"/>
              <a:t>Heading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3000" b="1" dirty="0" err="1" smtClean="0">
                <a:solidFill>
                  <a:srgbClr val="92D050"/>
                </a:solidFill>
              </a:rPr>
              <a:t>Subheading</a:t>
            </a:r>
            <a:endParaRPr lang="en-GB" sz="3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5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HRSST2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2E5E"/>
      </a:accent1>
      <a:accent2>
        <a:srgbClr val="6ED7EF"/>
      </a:accent2>
      <a:accent3>
        <a:srgbClr val="FFDE59"/>
      </a:accent3>
      <a:accent4>
        <a:srgbClr val="FFFFFF"/>
      </a:accent4>
      <a:accent5>
        <a:srgbClr val="231F20"/>
      </a:accent5>
      <a:accent6>
        <a:srgbClr val="5200A4"/>
      </a:accent6>
      <a:hlink>
        <a:srgbClr val="00B050"/>
      </a:hlink>
      <a:folHlink>
        <a:srgbClr val="6ED7E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7f8c061-21b3-4356-8bc9-bcc65c993084">
      <Terms xmlns="http://schemas.microsoft.com/office/infopath/2007/PartnerControls"/>
    </lcf76f155ced4ddcb4097134ff3c332f>
    <Year xmlns="47f8c061-21b3-4356-8bc9-bcc65c993084" xsi:nil="true"/>
    <TaxCatchAll xmlns="6e3ad4b8-ffb5-453f-ac93-c0d149d07a4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611F15C02B204C9B09861035C335A5" ma:contentTypeVersion="12" ma:contentTypeDescription="Opret et nyt dokument." ma:contentTypeScope="" ma:versionID="ac52c1031c6670838790f62776642dc8">
  <xsd:schema xmlns:xsd="http://www.w3.org/2001/XMLSchema" xmlns:xs="http://www.w3.org/2001/XMLSchema" xmlns:p="http://schemas.microsoft.com/office/2006/metadata/properties" xmlns:ns2="47f8c061-21b3-4356-8bc9-bcc65c993084" xmlns:ns3="6e3ad4b8-ffb5-453f-ac93-c0d149d07a40" targetNamespace="http://schemas.microsoft.com/office/2006/metadata/properties" ma:root="true" ma:fieldsID="5f650e9f5c27e126e5b67a4efb35b7f4" ns2:_="" ns3:_="">
    <xsd:import namespace="47f8c061-21b3-4356-8bc9-bcc65c993084"/>
    <xsd:import namespace="6e3ad4b8-ffb5-453f-ac93-c0d149d07a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Year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f8c061-21b3-4356-8bc9-bcc65c9930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Year" ma:index="12" nillable="true" ma:displayName="Year" ma:format="Dropdown" ma:internalName="Year">
      <xsd:simpleType>
        <xsd:restriction base="dms:Choice">
          <xsd:enumeration value="2024"/>
          <xsd:enumeration value="2025"/>
          <xsd:enumeration value="2026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Billedmærker" ma:readOnly="false" ma:fieldId="{5cf76f15-5ced-4ddc-b409-7134ff3c332f}" ma:taxonomyMulti="true" ma:sspId="1c49e83c-5263-4173-aa11-b39df43a81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3ad4b8-ffb5-453f-ac93-c0d149d07a40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a70fe52-93c2-43e0-ba1a-5bf31e91ddc9}" ma:internalName="TaxCatchAll" ma:showField="CatchAllData" ma:web="6e3ad4b8-ffb5-453f-ac93-c0d149d07a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FAD79B-EEA5-40B2-B96F-DD8B110128E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7f8c061-21b3-4356-8bc9-bcc65c993084"/>
    <ds:schemaRef ds:uri="http://purl.org/dc/terms/"/>
    <ds:schemaRef ds:uri="6e3ad4b8-ffb5-453f-ac93-c0d149d07a4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B3DE11-517F-47C9-A9D2-D270F2D519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f8c061-21b3-4356-8bc9-bcc65c993084"/>
    <ds:schemaRef ds:uri="6e3ad4b8-ffb5-453f-ac93-c0d149d07a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8BA603-204C-4510-8957-15C8A4FF92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Montserrat</vt:lpstr>
      <vt:lpstr>Montserrat Medium</vt:lpstr>
      <vt:lpstr>Office-tema</vt:lpstr>
      <vt:lpstr>PowerPoint Presentation</vt:lpstr>
      <vt:lpstr>Title</vt:lpstr>
      <vt:lpstr>PowerPoint Presentation</vt:lpstr>
      <vt:lpstr>Heading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Asta Raagaard Jønsson</dc:creator>
  <cp:lastModifiedBy>Erika Hayashi</cp:lastModifiedBy>
  <cp:revision>206</cp:revision>
  <dcterms:created xsi:type="dcterms:W3CDTF">2025-02-12T10:28:42Z</dcterms:created>
  <dcterms:modified xsi:type="dcterms:W3CDTF">2025-04-14T12:01:16Z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0x0101008E611F15C02B204C9B09861035C335A5</vt:lpwstr>
  </property>
  <property fmtid="{D5CDD505-2E9C-101B-9397-08002B2CF9AE}" pid="3" name="MediaServiceImageTags">
    <vt:lpwstr/>
  </property>
</Properties>
</file>